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93F7A-F7F3-47B7-A0D8-E7C4DE7413F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096AB-A733-4D6E-9B08-DEE77D964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F11DA-DF1C-4071-B2B2-42024F0E5DC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CA00-6255-4E87-8CC5-18D518EAA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229F0-492F-4C0D-B2D4-47E343431CE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C898-FB6A-4987-B094-96B3DB670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4A556-D1B6-4B98-B89E-536336DEAE60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9BEB8-43F7-46D1-BD62-6C6F49979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96E9F-90FA-45A0-A075-D4AE487DA032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78CA-B818-4D0C-BE65-0C732AFA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C4977-33CA-4164-8637-95251160BE6D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5B69B-DB42-46B4-B8A0-A44E2BC91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5B37C-1278-42F1-8EFA-B593C17A2865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AEF6-067C-4AE8-88D2-AF82AB660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D1A3C-35B7-48BC-9A86-A9ED48A69FE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9D3D-333F-4619-8B63-BB1FE17B1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87174B-19AE-480D-94BA-2F7750495184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F165D-DFA8-47B2-9FB7-A352D9634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F5D29-FDA1-4D5B-AB9D-C9AF60F2F97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48177-2F08-4048-87AC-F2954E492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4EFC19-74BE-4DE0-99BF-3DF039136749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477A-2CC5-4E03-84C7-800BC13D1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6DFC23D-8A9B-4768-88AC-BE5AA264855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2B8813-7ED3-4103-81C1-DD61E7BC3C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8 illegal holds 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#8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#8—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#8—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#8—5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#8—6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#8—7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Todt Eastern Officials Association</dc:title>
  <dc:creator>rbaker</dc:creator>
  <cp:lastModifiedBy>KruseJ</cp:lastModifiedBy>
  <cp:revision>17</cp:revision>
  <dcterms:created xsi:type="dcterms:W3CDTF">2016-03-16T18:06:06Z</dcterms:created>
  <dcterms:modified xsi:type="dcterms:W3CDTF">2017-09-06T01:41:26Z</dcterms:modified>
</cp:coreProperties>
</file>